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WCSSAA Results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Juliette Davies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place, 10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200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Jason Seiner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place, 16 points, CWOSSA qualifying</a:t>
            </a:r>
          </a:p>
          <a:p>
            <a:r>
              <a:rPr lang="en-US" dirty="0" smtClean="0"/>
              <a:t>Hugh MacFarlane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place, 11 points, CWOSSA qualifying</a:t>
            </a:r>
          </a:p>
          <a:p>
            <a:r>
              <a:rPr lang="en-US" dirty="0" smtClean="0"/>
              <a:t>Bowen Lin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</a:t>
            </a:r>
            <a:r>
              <a:rPr lang="en-US" dirty="0"/>
              <a:t>CWOSSA qualifying</a:t>
            </a:r>
            <a:endParaRPr lang="en-US" dirty="0" smtClean="0"/>
          </a:p>
          <a:p>
            <a:r>
              <a:rPr lang="en-US" dirty="0" smtClean="0"/>
              <a:t>Adrian </a:t>
            </a:r>
            <a:r>
              <a:rPr lang="en-US" dirty="0" err="1" smtClean="0"/>
              <a:t>Dragoiescu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place, </a:t>
            </a:r>
            <a:r>
              <a:rPr lang="en-US" dirty="0"/>
              <a:t>CWOSSA qualifying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Boys 50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1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Mariana </a:t>
            </a:r>
            <a:r>
              <a:rPr lang="en-US" dirty="0" err="1" smtClean="0"/>
              <a:t>Latto</a:t>
            </a:r>
            <a:r>
              <a:rPr lang="en-US" dirty="0" smtClean="0"/>
              <a:t> </a:t>
            </a:r>
            <a:r>
              <a:rPr lang="en-US" dirty="0" err="1" smtClean="0"/>
              <a:t>Suazo</a:t>
            </a:r>
            <a:endParaRPr lang="en-US" dirty="0" smtClean="0"/>
          </a:p>
          <a:p>
            <a:pPr lvl="1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place, 7 points</a:t>
            </a:r>
          </a:p>
          <a:p>
            <a:r>
              <a:rPr lang="en-US" dirty="0" smtClean="0"/>
              <a:t>Sydney </a:t>
            </a:r>
            <a:r>
              <a:rPr lang="en-US" dirty="0" err="1" smtClean="0"/>
              <a:t>Marteniuk</a:t>
            </a:r>
            <a:endParaRPr lang="en-US" dirty="0" smtClean="0"/>
          </a:p>
          <a:p>
            <a:pPr lvl="1"/>
            <a:r>
              <a:rPr lang="en-US" dirty="0" smtClean="0"/>
              <a:t>4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Girls 50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Hodgson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12 points, </a:t>
            </a:r>
            <a:r>
              <a:rPr lang="en-US" dirty="0"/>
              <a:t>CWOSSA qualifying</a:t>
            </a:r>
            <a:endParaRPr lang="en-US" dirty="0" smtClean="0"/>
          </a:p>
          <a:p>
            <a:r>
              <a:rPr lang="en-US" dirty="0" smtClean="0"/>
              <a:t>Charles </a:t>
            </a:r>
            <a:r>
              <a:rPr lang="en-US" dirty="0" err="1" smtClean="0"/>
              <a:t>Jia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place, 7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Boys 50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Elodie</a:t>
            </a:r>
            <a:r>
              <a:rPr lang="en-US" dirty="0" smtClean="0"/>
              <a:t> Kane</a:t>
            </a:r>
          </a:p>
          <a:p>
            <a:pPr lvl="1"/>
            <a:r>
              <a:rPr lang="en-US" dirty="0" smtClean="0"/>
              <a:t>4th </a:t>
            </a:r>
            <a:r>
              <a:rPr lang="en-US" dirty="0" smtClean="0"/>
              <a:t>place, 11 points, </a:t>
            </a:r>
            <a:r>
              <a:rPr lang="en-US" dirty="0"/>
              <a:t>CWOSSA qualifying</a:t>
            </a:r>
            <a:endParaRPr lang="en-US" dirty="0" smtClean="0"/>
          </a:p>
          <a:p>
            <a:r>
              <a:rPr lang="en-US" dirty="0" smtClean="0"/>
              <a:t>Tobi </a:t>
            </a:r>
            <a:r>
              <a:rPr lang="en-US" dirty="0" err="1" smtClean="0"/>
              <a:t>Matzek</a:t>
            </a:r>
            <a:endParaRPr lang="en-US" dirty="0" smtClean="0"/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points, </a:t>
            </a:r>
            <a:r>
              <a:rPr lang="en-US" dirty="0"/>
              <a:t>CWOSSA </a:t>
            </a:r>
            <a:r>
              <a:rPr lang="en-US" dirty="0" smtClean="0"/>
              <a:t>qualifying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50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Nels</a:t>
            </a:r>
            <a:r>
              <a:rPr lang="en-US" dirty="0" smtClean="0"/>
              <a:t> </a:t>
            </a:r>
            <a:r>
              <a:rPr lang="en-US" dirty="0" err="1" smtClean="0"/>
              <a:t>Helleiner</a:t>
            </a:r>
            <a:endParaRPr lang="en-US" dirty="0" smtClean="0"/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points, </a:t>
            </a:r>
            <a:r>
              <a:rPr lang="en-US" dirty="0"/>
              <a:t>CWOSSA qualifying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 50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Jason Seiner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place, 16 points, </a:t>
            </a:r>
            <a:r>
              <a:rPr lang="en-US" dirty="0"/>
              <a:t>CWOSSA </a:t>
            </a:r>
            <a:r>
              <a:rPr lang="en-US" dirty="0" smtClean="0"/>
              <a:t>qualifying</a:t>
            </a:r>
          </a:p>
          <a:p>
            <a:r>
              <a:rPr lang="en-US" dirty="0" smtClean="0"/>
              <a:t>Stephen Lin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points, </a:t>
            </a:r>
            <a:r>
              <a:rPr lang="en-US" dirty="0"/>
              <a:t>CWOSSA qualifying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Boys 100 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Bowen Lin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points, </a:t>
            </a:r>
            <a:r>
              <a:rPr lang="en-US" dirty="0"/>
              <a:t>CWOSSA qualifying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Boys 200 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Juliette Davies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place, 11 points</a:t>
            </a:r>
          </a:p>
          <a:p>
            <a:r>
              <a:rPr lang="en-US" dirty="0" smtClean="0"/>
              <a:t>Tobi </a:t>
            </a:r>
            <a:r>
              <a:rPr lang="en-US" dirty="0" err="1" smtClean="0"/>
              <a:t>Matzek</a:t>
            </a:r>
            <a:endParaRPr lang="en-US" dirty="0" smtClean="0"/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points</a:t>
            </a:r>
          </a:p>
          <a:p>
            <a:r>
              <a:rPr lang="en-US" dirty="0" err="1" smtClean="0"/>
              <a:t>Elodie</a:t>
            </a:r>
            <a:r>
              <a:rPr lang="en-US" dirty="0" smtClean="0"/>
              <a:t> Kane</a:t>
            </a:r>
          </a:p>
          <a:p>
            <a:pPr lvl="1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100 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Ian Ross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place, 11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 100 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12 finishers of each individual race earn points</a:t>
            </a:r>
          </a:p>
          <a:p>
            <a:pPr lvl="1"/>
            <a:r>
              <a:rPr lang="en-US" dirty="0" smtClean="0"/>
              <a:t>Exception: A team can only get points for their top 2 finishers in a race, so some swimmers as “skipped” and lower ranking swimmers are awarded</a:t>
            </a:r>
          </a:p>
          <a:p>
            <a:r>
              <a:rPr lang="en-US" dirty="0" smtClean="0"/>
              <a:t>Point values are </a:t>
            </a:r>
            <a:r>
              <a:rPr lang="en-US" b="1" dirty="0" smtClean="0"/>
              <a:t>doubled</a:t>
            </a:r>
            <a:r>
              <a:rPr lang="en-US" dirty="0" smtClean="0"/>
              <a:t> for relays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points are awarded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Diana </a:t>
            </a:r>
            <a:r>
              <a:rPr lang="en-US" dirty="0" err="1" smtClean="0"/>
              <a:t>Popa</a:t>
            </a:r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place, 11 points</a:t>
            </a:r>
          </a:p>
          <a:p>
            <a:r>
              <a:rPr lang="en-US" dirty="0" smtClean="0"/>
              <a:t>Ari </a:t>
            </a:r>
            <a:r>
              <a:rPr lang="en-US" dirty="0" err="1" smtClean="0"/>
              <a:t>Piperakis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place, 7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Girls 50 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Maxime</a:t>
            </a:r>
            <a:r>
              <a:rPr lang="en-US" dirty="0" smtClean="0"/>
              <a:t> </a:t>
            </a:r>
            <a:r>
              <a:rPr lang="en-US" dirty="0" err="1" smtClean="0"/>
              <a:t>Ledrew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place, 16 points, </a:t>
            </a:r>
            <a:r>
              <a:rPr lang="en-US" dirty="0"/>
              <a:t>CWOSSA qualifying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Boys 50 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Mehak</a:t>
            </a:r>
            <a:r>
              <a:rPr lang="en-US" dirty="0" smtClean="0"/>
              <a:t> </a:t>
            </a:r>
            <a:r>
              <a:rPr lang="en-US" dirty="0" err="1" smtClean="0"/>
              <a:t>Mohindru</a:t>
            </a:r>
            <a:endParaRPr lang="en-US" dirty="0" smtClean="0"/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points</a:t>
            </a:r>
          </a:p>
          <a:p>
            <a:r>
              <a:rPr lang="en-US" dirty="0" smtClean="0"/>
              <a:t>Mia </a:t>
            </a:r>
            <a:r>
              <a:rPr lang="en-US" dirty="0" err="1" smtClean="0"/>
              <a:t>Lazarevic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place, 7 points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50 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4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Keir</a:t>
            </a:r>
            <a:r>
              <a:rPr lang="en-US" dirty="0" smtClean="0"/>
              <a:t> Paris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place, 13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 50 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8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Hugh MacFarlane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12 points, </a:t>
            </a:r>
            <a:r>
              <a:rPr lang="en-US" dirty="0"/>
              <a:t>CWOSSA qualifying</a:t>
            </a:r>
            <a:endParaRPr lang="en-US" dirty="0" smtClean="0"/>
          </a:p>
          <a:p>
            <a:r>
              <a:rPr lang="en-US" dirty="0" smtClean="0"/>
              <a:t>Adrian </a:t>
            </a:r>
            <a:r>
              <a:rPr lang="en-US" dirty="0" err="1" smtClean="0"/>
              <a:t>Dragoiescu</a:t>
            </a:r>
            <a:endParaRPr lang="en-US" dirty="0" smtClean="0"/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points, </a:t>
            </a:r>
            <a:r>
              <a:rPr lang="en-US" dirty="0"/>
              <a:t>CWOSSA qualifying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Boys 100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Sydney </a:t>
            </a:r>
            <a:r>
              <a:rPr lang="en-US" dirty="0" err="1" smtClean="0"/>
              <a:t>Marteniuk</a:t>
            </a:r>
            <a:endParaRPr lang="en-US" dirty="0" smtClean="0"/>
          </a:p>
          <a:p>
            <a:pPr lvl="1"/>
            <a:r>
              <a:rPr lang="en-US" dirty="0" smtClean="0"/>
              <a:t>5 points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Girls 100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Salman </a:t>
            </a:r>
            <a:r>
              <a:rPr lang="en-US" dirty="0" err="1" smtClean="0"/>
              <a:t>Rasheed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place, 9 points</a:t>
            </a:r>
          </a:p>
          <a:p>
            <a:r>
              <a:rPr lang="en-US" dirty="0" smtClean="0"/>
              <a:t>Lucca </a:t>
            </a:r>
            <a:r>
              <a:rPr lang="en-US" dirty="0" err="1" smtClean="0"/>
              <a:t>Cardieri</a:t>
            </a:r>
            <a:endParaRPr lang="en-US" dirty="0" smtClean="0"/>
          </a:p>
          <a:p>
            <a:pPr lvl="1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place, 7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Boys 100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Thea</a:t>
            </a:r>
            <a:r>
              <a:rPr lang="en-US" dirty="0" smtClean="0"/>
              <a:t> </a:t>
            </a:r>
            <a:r>
              <a:rPr lang="en-US" dirty="0" err="1" smtClean="0"/>
              <a:t>Jewer</a:t>
            </a:r>
            <a:endParaRPr lang="en-US" dirty="0" smtClean="0"/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points</a:t>
            </a:r>
          </a:p>
          <a:p>
            <a:r>
              <a:rPr lang="en-US" dirty="0" smtClean="0"/>
              <a:t>Alicia Cole</a:t>
            </a:r>
          </a:p>
          <a:p>
            <a:pPr lvl="1"/>
            <a:r>
              <a:rPr lang="en-US" dirty="0" smtClean="0"/>
              <a:t>3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100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Keir</a:t>
            </a:r>
            <a:r>
              <a:rPr lang="en-US" dirty="0" smtClean="0"/>
              <a:t> Paris</a:t>
            </a:r>
          </a:p>
          <a:p>
            <a:pPr lvl="1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place, 10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 100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Mackenzie Martin</a:t>
            </a:r>
          </a:p>
          <a:p>
            <a:pPr lvl="1"/>
            <a:r>
              <a:rPr lang="en-US" dirty="0" smtClean="0"/>
              <a:t>3 points</a:t>
            </a:r>
          </a:p>
          <a:p>
            <a:r>
              <a:rPr lang="en-US" dirty="0" smtClean="0"/>
              <a:t>Erika Bong</a:t>
            </a:r>
          </a:p>
          <a:p>
            <a:pPr lvl="1"/>
            <a:r>
              <a:rPr lang="en-US" dirty="0" smtClean="0"/>
              <a:t>2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Girls 50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32692"/>
              </p:ext>
            </p:extLst>
          </p:nvPr>
        </p:nvGraphicFramePr>
        <p:xfrm>
          <a:off x="1066923" y="935893"/>
          <a:ext cx="7408863" cy="5151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469621"/>
                <a:gridCol w="2469621"/>
                <a:gridCol w="2469621"/>
              </a:tblGrid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Place</a:t>
                      </a:r>
                      <a:r>
                        <a:rPr lang="en-US" sz="2000" baseline="0" dirty="0" smtClean="0"/>
                        <a:t> finish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Points</a:t>
                      </a:r>
                      <a:r>
                        <a:rPr lang="en-US" sz="2000" baseline="0" dirty="0" smtClean="0"/>
                        <a:t> (Individual)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Points</a:t>
                      </a:r>
                      <a:r>
                        <a:rPr lang="en-US" sz="2000" baseline="0" dirty="0" smtClean="0"/>
                        <a:t> (Relay)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281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8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Hodgson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12 points, </a:t>
            </a:r>
            <a:r>
              <a:rPr lang="en-US" dirty="0"/>
              <a:t>CWOSSA qualifying</a:t>
            </a:r>
            <a:endParaRPr lang="en-US" dirty="0" smtClean="0"/>
          </a:p>
          <a:p>
            <a:r>
              <a:rPr lang="en-US" dirty="0" smtClean="0"/>
              <a:t>Remus </a:t>
            </a:r>
            <a:r>
              <a:rPr lang="en-US" dirty="0" err="1" smtClean="0"/>
              <a:t>Calugarescu</a:t>
            </a:r>
            <a:endParaRPr lang="en-US" dirty="0" smtClean="0"/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place, 10 points</a:t>
            </a:r>
          </a:p>
          <a:p>
            <a:r>
              <a:rPr lang="en-US" dirty="0" err="1" smtClean="0"/>
              <a:t>Arash</a:t>
            </a:r>
            <a:r>
              <a:rPr lang="en-US" dirty="0" smtClean="0"/>
              <a:t> </a:t>
            </a:r>
            <a:r>
              <a:rPr lang="en-US" dirty="0" err="1" smtClean="0"/>
              <a:t>Akbary</a:t>
            </a:r>
            <a:endParaRPr lang="en-US" dirty="0" smtClean="0"/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Salman </a:t>
            </a:r>
            <a:r>
              <a:rPr lang="en-US" dirty="0" err="1" smtClean="0"/>
              <a:t>Rasheed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Boys 50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Mehak</a:t>
            </a:r>
            <a:r>
              <a:rPr lang="en-US" dirty="0" smtClean="0"/>
              <a:t> </a:t>
            </a:r>
            <a:r>
              <a:rPr lang="en-US" dirty="0" err="1" smtClean="0"/>
              <a:t>Mohindru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place, 7 points</a:t>
            </a:r>
          </a:p>
          <a:p>
            <a:r>
              <a:rPr lang="en-US" dirty="0" smtClean="0"/>
              <a:t>Jamie Gross</a:t>
            </a:r>
          </a:p>
          <a:p>
            <a:pPr lvl="1"/>
            <a:r>
              <a:rPr lang="en-US" dirty="0" smtClean="0"/>
              <a:t>1 point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50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Mehak</a:t>
            </a:r>
            <a:r>
              <a:rPr lang="en-US" dirty="0" smtClean="0"/>
              <a:t> </a:t>
            </a:r>
            <a:r>
              <a:rPr lang="en-US" dirty="0" err="1" smtClean="0"/>
              <a:t>Mohindru</a:t>
            </a: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12 points</a:t>
            </a:r>
          </a:p>
          <a:p>
            <a:r>
              <a:rPr lang="en-US" dirty="0" err="1" smtClean="0"/>
              <a:t>Thea</a:t>
            </a:r>
            <a:r>
              <a:rPr lang="en-US" dirty="0" smtClean="0"/>
              <a:t> </a:t>
            </a:r>
            <a:r>
              <a:rPr lang="en-US" dirty="0" err="1" smtClean="0"/>
              <a:t>Jewer</a:t>
            </a:r>
            <a:endParaRPr lang="en-US" dirty="0"/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100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Angad</a:t>
            </a:r>
            <a:r>
              <a:rPr lang="en-US" dirty="0" smtClean="0"/>
              <a:t> Singh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9 </a:t>
            </a:r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 100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6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Mariana </a:t>
            </a:r>
            <a:r>
              <a:rPr lang="en-US" dirty="0" err="1" smtClean="0"/>
              <a:t>Latto</a:t>
            </a:r>
            <a:r>
              <a:rPr lang="en-US" dirty="0" smtClean="0"/>
              <a:t> </a:t>
            </a:r>
            <a:r>
              <a:rPr lang="en-US" dirty="0" err="1" smtClean="0"/>
              <a:t>Suazo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place, 16 points, </a:t>
            </a:r>
            <a:r>
              <a:rPr lang="en-US" dirty="0"/>
              <a:t>CWOSSA qualifying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Girls 50 Breast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Toni </a:t>
            </a:r>
            <a:r>
              <a:rPr lang="en-US" dirty="0" err="1" smtClean="0"/>
              <a:t>Ciobanu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place, 13 points, </a:t>
            </a:r>
            <a:r>
              <a:rPr lang="en-US" dirty="0"/>
              <a:t>CWOSSA qualifying</a:t>
            </a:r>
            <a:endParaRPr lang="en-US" dirty="0" smtClean="0"/>
          </a:p>
          <a:p>
            <a:r>
              <a:rPr lang="en-US" dirty="0" smtClean="0"/>
              <a:t>Charles </a:t>
            </a:r>
            <a:r>
              <a:rPr lang="en-US" dirty="0" err="1" smtClean="0"/>
              <a:t>Jia</a:t>
            </a:r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place, 11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Boys 50 Breast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Caitlyn </a:t>
            </a:r>
            <a:r>
              <a:rPr lang="en-US" dirty="0" err="1" smtClean="0"/>
              <a:t>Toope-Yorke</a:t>
            </a:r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place, 11 points</a:t>
            </a:r>
          </a:p>
          <a:p>
            <a:r>
              <a:rPr lang="en-US" dirty="0" smtClean="0"/>
              <a:t>Mia </a:t>
            </a:r>
            <a:r>
              <a:rPr lang="en-US" dirty="0" err="1" smtClean="0"/>
              <a:t>Lazarevic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50 Breast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8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Ian Ross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12 points, </a:t>
            </a:r>
            <a:r>
              <a:rPr lang="en-US" dirty="0"/>
              <a:t>CWOSSA qualifying</a:t>
            </a:r>
            <a:endParaRPr lang="en-US" dirty="0" smtClean="0"/>
          </a:p>
          <a:p>
            <a:r>
              <a:rPr lang="en-US" dirty="0" err="1" smtClean="0"/>
              <a:t>Nels</a:t>
            </a:r>
            <a:r>
              <a:rPr lang="en-US" dirty="0" smtClean="0"/>
              <a:t> </a:t>
            </a:r>
            <a:r>
              <a:rPr lang="en-US" dirty="0" err="1" smtClean="0"/>
              <a:t>Helleiner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place, 7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 50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Juliette Davies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place, 13 points, </a:t>
            </a:r>
            <a:r>
              <a:rPr lang="en-US" dirty="0"/>
              <a:t>CWOSSA qualifying</a:t>
            </a:r>
            <a:endParaRPr lang="en-US" dirty="0" smtClean="0"/>
          </a:p>
          <a:p>
            <a:r>
              <a:rPr lang="en-US" dirty="0" smtClean="0"/>
              <a:t>Katie </a:t>
            </a:r>
            <a:r>
              <a:rPr lang="en-US" dirty="0" err="1" smtClean="0"/>
              <a:t>Breberina</a:t>
            </a:r>
            <a:endParaRPr lang="en-US" dirty="0" smtClean="0"/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place, 10 points, </a:t>
            </a:r>
            <a:r>
              <a:rPr lang="en-US" dirty="0"/>
              <a:t>CWOSSA qualifying</a:t>
            </a:r>
            <a:endParaRPr lang="en-US" dirty="0" smtClean="0"/>
          </a:p>
          <a:p>
            <a:r>
              <a:rPr lang="en-US" dirty="0" smtClean="0"/>
              <a:t>Jessica Booth</a:t>
            </a:r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place, </a:t>
            </a:r>
            <a:r>
              <a:rPr lang="en-US" dirty="0"/>
              <a:t>CWOSSA qualifying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100 Breast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Wilkie</a:t>
            </a:r>
            <a:endParaRPr lang="en-US" dirty="0" smtClean="0"/>
          </a:p>
          <a:p>
            <a:pPr lvl="1"/>
            <a:r>
              <a:rPr lang="en-US" dirty="0" smtClean="0"/>
              <a:t>2 points</a:t>
            </a:r>
          </a:p>
          <a:p>
            <a:r>
              <a:rPr lang="en-US" dirty="0" smtClean="0"/>
              <a:t>Daniel </a:t>
            </a:r>
            <a:r>
              <a:rPr lang="en-US" dirty="0" err="1" smtClean="0"/>
              <a:t>Dobre</a:t>
            </a:r>
            <a:endParaRPr lang="en-US" dirty="0" smtClean="0"/>
          </a:p>
          <a:p>
            <a:pPr lvl="1"/>
            <a:r>
              <a:rPr lang="en-US" dirty="0" smtClean="0"/>
              <a:t>1 point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 100 Breast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Hugh MacFarlane, Stephen Lin, Bowen Lin and Jason Seiner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24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Boys Medley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Hugh MacFarlane, Adrian </a:t>
            </a:r>
            <a:r>
              <a:rPr lang="en-US" dirty="0" err="1" smtClean="0"/>
              <a:t>Dragoiescu</a:t>
            </a:r>
            <a:r>
              <a:rPr lang="en-US" dirty="0" smtClean="0"/>
              <a:t>, Stephen Lin and Jason Seiner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24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Boys 400 Free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Diana </a:t>
            </a:r>
            <a:r>
              <a:rPr lang="en-US" dirty="0" err="1" smtClean="0"/>
              <a:t>Popa</a:t>
            </a:r>
            <a:r>
              <a:rPr lang="en-US" dirty="0" smtClean="0"/>
              <a:t>, </a:t>
            </a:r>
            <a:r>
              <a:rPr lang="en-US" dirty="0" err="1" smtClean="0"/>
              <a:t>Munaya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 smtClean="0"/>
              <a:t>oureddine</a:t>
            </a:r>
            <a:r>
              <a:rPr lang="en-US" dirty="0" smtClean="0"/>
              <a:t>, Sydney </a:t>
            </a:r>
            <a:r>
              <a:rPr lang="en-US" dirty="0" err="1" smtClean="0"/>
              <a:t>Marteniuk</a:t>
            </a:r>
            <a:r>
              <a:rPr lang="en-US" dirty="0" smtClean="0"/>
              <a:t> and Mariana </a:t>
            </a:r>
            <a:r>
              <a:rPr lang="en-US" dirty="0" err="1" smtClean="0"/>
              <a:t>Latto</a:t>
            </a:r>
            <a:r>
              <a:rPr lang="en-US" dirty="0" smtClean="0"/>
              <a:t> </a:t>
            </a:r>
            <a:r>
              <a:rPr lang="en-US" dirty="0" err="1" smtClean="0"/>
              <a:t>Suazo</a:t>
            </a: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24 points</a:t>
            </a:r>
          </a:p>
          <a:p>
            <a:r>
              <a:rPr lang="en-US" dirty="0" smtClean="0"/>
              <a:t>Lisa Li, Meaghan </a:t>
            </a:r>
            <a:r>
              <a:rPr lang="en-US" dirty="0" err="1" smtClean="0"/>
              <a:t>Seebach</a:t>
            </a:r>
            <a:r>
              <a:rPr lang="en-US" dirty="0" smtClean="0"/>
              <a:t>, </a:t>
            </a:r>
            <a:r>
              <a:rPr lang="en-US" dirty="0" err="1" smtClean="0"/>
              <a:t>Makayla</a:t>
            </a:r>
            <a:r>
              <a:rPr lang="en-US" dirty="0" smtClean="0"/>
              <a:t> </a:t>
            </a:r>
            <a:r>
              <a:rPr lang="en-US" dirty="0" err="1" smtClean="0"/>
              <a:t>Noordam</a:t>
            </a:r>
            <a:r>
              <a:rPr lang="en-US" dirty="0"/>
              <a:t> </a:t>
            </a:r>
            <a:r>
              <a:rPr lang="en-US" dirty="0" smtClean="0"/>
              <a:t>and Rachel Carroll</a:t>
            </a:r>
          </a:p>
          <a:p>
            <a:pPr lvl="1"/>
            <a:r>
              <a:rPr lang="en-US" dirty="0" smtClean="0"/>
              <a:t>8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Girls Free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</a:t>
            </a:r>
            <a:r>
              <a:rPr lang="en-US" dirty="0" err="1" smtClean="0"/>
              <a:t>Jia</a:t>
            </a:r>
            <a:r>
              <a:rPr lang="en-US" dirty="0" smtClean="0"/>
              <a:t>, </a:t>
            </a:r>
            <a:r>
              <a:rPr lang="en-US" dirty="0" err="1" smtClean="0"/>
              <a:t>Maxime</a:t>
            </a:r>
            <a:r>
              <a:rPr lang="en-US" dirty="0" smtClean="0"/>
              <a:t> </a:t>
            </a:r>
            <a:r>
              <a:rPr lang="en-US" dirty="0" err="1" smtClean="0"/>
              <a:t>Ledrew</a:t>
            </a:r>
            <a:r>
              <a:rPr lang="en-US" dirty="0" smtClean="0"/>
              <a:t>, Roberto Dominguez and Luke Hodgson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place, 26 points</a:t>
            </a:r>
          </a:p>
          <a:p>
            <a:r>
              <a:rPr lang="en-US" dirty="0" smtClean="0"/>
              <a:t>Lucca </a:t>
            </a:r>
            <a:r>
              <a:rPr lang="en-US" dirty="0" err="1" smtClean="0"/>
              <a:t>Cardieri</a:t>
            </a:r>
            <a:r>
              <a:rPr lang="en-US" dirty="0" smtClean="0"/>
              <a:t>, Mohammad </a:t>
            </a:r>
            <a:r>
              <a:rPr lang="en-US" dirty="0" err="1" smtClean="0"/>
              <a:t>Abrar</a:t>
            </a:r>
            <a:r>
              <a:rPr lang="en-US" dirty="0" smtClean="0"/>
              <a:t>, Salman </a:t>
            </a:r>
            <a:r>
              <a:rPr lang="en-US" dirty="0" err="1" smtClean="0"/>
              <a:t>Rasheed</a:t>
            </a:r>
            <a:r>
              <a:rPr lang="en-US" dirty="0" smtClean="0"/>
              <a:t> and Remus </a:t>
            </a:r>
            <a:r>
              <a:rPr lang="en-US" dirty="0" err="1" smtClean="0"/>
              <a:t>Calugarescu</a:t>
            </a:r>
            <a:endParaRPr lang="en-US" dirty="0" smtClean="0"/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place, 20 points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Boys Free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Tobi </a:t>
            </a:r>
            <a:r>
              <a:rPr lang="en-US" dirty="0" err="1" smtClean="0"/>
              <a:t>Matzek</a:t>
            </a:r>
            <a:r>
              <a:rPr lang="en-US" dirty="0" smtClean="0"/>
              <a:t>, </a:t>
            </a:r>
            <a:r>
              <a:rPr lang="en-US" dirty="0" err="1" smtClean="0"/>
              <a:t>Elodie</a:t>
            </a:r>
            <a:r>
              <a:rPr lang="en-US" dirty="0" smtClean="0"/>
              <a:t> Kane, Jessica Booth and Madison Burns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place, 32 points</a:t>
            </a:r>
          </a:p>
          <a:p>
            <a:r>
              <a:rPr lang="en-US" dirty="0" err="1" smtClean="0"/>
              <a:t>Thea</a:t>
            </a:r>
            <a:r>
              <a:rPr lang="en-US" dirty="0" smtClean="0"/>
              <a:t> </a:t>
            </a:r>
            <a:r>
              <a:rPr lang="en-US" dirty="0" err="1" smtClean="0"/>
              <a:t>Jewer</a:t>
            </a:r>
            <a:r>
              <a:rPr lang="en-US" dirty="0" smtClean="0"/>
              <a:t>, Caitlyn </a:t>
            </a:r>
            <a:r>
              <a:rPr lang="en-US" dirty="0" err="1" smtClean="0"/>
              <a:t>Toope-Yorke</a:t>
            </a:r>
            <a:r>
              <a:rPr lang="en-US" dirty="0" smtClean="0"/>
              <a:t>, Mia </a:t>
            </a:r>
            <a:r>
              <a:rPr lang="en-US" dirty="0" err="1" smtClean="0"/>
              <a:t>Lazarevic</a:t>
            </a:r>
            <a:r>
              <a:rPr lang="en-US" dirty="0"/>
              <a:t> </a:t>
            </a:r>
            <a:r>
              <a:rPr lang="en-US" dirty="0" smtClean="0"/>
              <a:t>and Katie </a:t>
            </a:r>
            <a:r>
              <a:rPr lang="en-US" dirty="0" err="1" smtClean="0"/>
              <a:t>Breberina</a:t>
            </a:r>
            <a:endParaRPr lang="en-US" dirty="0" smtClean="0"/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place, 20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Free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Keir</a:t>
            </a:r>
            <a:r>
              <a:rPr lang="en-US" dirty="0" smtClean="0"/>
              <a:t> Paris, Ian Ross, Ali </a:t>
            </a:r>
            <a:r>
              <a:rPr lang="en-US" dirty="0" err="1" smtClean="0"/>
              <a:t>Moussa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Nels</a:t>
            </a:r>
            <a:r>
              <a:rPr lang="en-US" dirty="0" smtClean="0"/>
              <a:t> </a:t>
            </a:r>
            <a:r>
              <a:rPr lang="en-US" dirty="0" err="1" smtClean="0"/>
              <a:t>Helleiner</a:t>
            </a:r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place, 22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 Free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won the Junior Boys category</a:t>
            </a:r>
          </a:p>
          <a:p>
            <a:r>
              <a:rPr lang="en-US" dirty="0" smtClean="0"/>
              <a:t>CHCI </a:t>
            </a:r>
            <a:r>
              <a:rPr lang="en-US" dirty="0" smtClean="0"/>
              <a:t>finished in 2</a:t>
            </a:r>
            <a:r>
              <a:rPr lang="en-US" baseline="30000" dirty="0" smtClean="0"/>
              <a:t>nd</a:t>
            </a:r>
            <a:r>
              <a:rPr lang="en-US" dirty="0" smtClean="0"/>
              <a:t> place behind </a:t>
            </a:r>
            <a:r>
              <a:rPr lang="en-US" dirty="0" err="1" smtClean="0"/>
              <a:t>Bluevale</a:t>
            </a:r>
            <a:endParaRPr lang="en-US" dirty="0" smtClean="0"/>
          </a:p>
          <a:p>
            <a:r>
              <a:rPr lang="en-US" dirty="0" smtClean="0"/>
              <a:t>We finished under 20 points ahead over WCI in overall points</a:t>
            </a:r>
          </a:p>
          <a:p>
            <a:pPr lvl="1"/>
            <a:r>
              <a:rPr lang="en-US" dirty="0" smtClean="0"/>
              <a:t>Every single </a:t>
            </a:r>
            <a:r>
              <a:rPr lang="en-US" dirty="0" smtClean="0"/>
              <a:t>point counts!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points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Swimmers moving on to CWOSSA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still practices?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78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Erika Bong</a:t>
            </a:r>
          </a:p>
          <a:p>
            <a:r>
              <a:rPr lang="en-US" dirty="0" smtClean="0"/>
              <a:t>Mariana </a:t>
            </a:r>
            <a:r>
              <a:rPr lang="en-US" dirty="0" err="1" smtClean="0"/>
              <a:t>Latto</a:t>
            </a:r>
            <a:r>
              <a:rPr lang="en-US" dirty="0" smtClean="0"/>
              <a:t> </a:t>
            </a:r>
            <a:r>
              <a:rPr lang="en-US" dirty="0" err="1" smtClean="0"/>
              <a:t>Suazo</a:t>
            </a:r>
            <a:endParaRPr lang="en-US" dirty="0" smtClean="0"/>
          </a:p>
          <a:p>
            <a:r>
              <a:rPr lang="en-US" dirty="0" smtClean="0"/>
              <a:t>Sydney </a:t>
            </a:r>
            <a:r>
              <a:rPr lang="en-US" dirty="0" err="1" smtClean="0"/>
              <a:t>Marteniuk</a:t>
            </a:r>
            <a:endParaRPr lang="en-US" dirty="0" smtClean="0"/>
          </a:p>
          <a:p>
            <a:r>
              <a:rPr lang="en-US" dirty="0" smtClean="0"/>
              <a:t>Mackenzie Martin</a:t>
            </a:r>
          </a:p>
          <a:p>
            <a:r>
              <a:rPr lang="en-US" dirty="0" smtClean="0"/>
              <a:t>Ari </a:t>
            </a:r>
            <a:r>
              <a:rPr lang="en-US" dirty="0" err="1" smtClean="0"/>
              <a:t>Piperakis</a:t>
            </a:r>
            <a:endParaRPr lang="en-US" dirty="0" smtClean="0"/>
          </a:p>
          <a:p>
            <a:r>
              <a:rPr lang="en-US" dirty="0"/>
              <a:t>Diana </a:t>
            </a:r>
            <a:r>
              <a:rPr lang="en-US" dirty="0" err="1" smtClean="0"/>
              <a:t>Popa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Girls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22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Remus </a:t>
            </a:r>
            <a:r>
              <a:rPr lang="en-US" dirty="0" err="1" smtClean="0"/>
              <a:t>Calugarescu</a:t>
            </a:r>
            <a:endParaRPr lang="en-US" dirty="0" smtClean="0"/>
          </a:p>
          <a:p>
            <a:r>
              <a:rPr lang="en-US" dirty="0" smtClean="0"/>
              <a:t>Toni </a:t>
            </a:r>
            <a:r>
              <a:rPr lang="en-US" dirty="0" err="1" smtClean="0"/>
              <a:t>Ciobanu</a:t>
            </a:r>
            <a:endParaRPr lang="en-US" dirty="0" smtClean="0"/>
          </a:p>
          <a:p>
            <a:r>
              <a:rPr lang="en-US" dirty="0" smtClean="0"/>
              <a:t>Roberto Dominguez</a:t>
            </a:r>
          </a:p>
          <a:p>
            <a:r>
              <a:rPr lang="en-US" dirty="0" smtClean="0"/>
              <a:t>Luke Hodgson</a:t>
            </a:r>
          </a:p>
          <a:p>
            <a:r>
              <a:rPr lang="en-US" dirty="0" err="1" smtClean="0"/>
              <a:t>Maxime</a:t>
            </a:r>
            <a:r>
              <a:rPr lang="en-US" dirty="0" smtClean="0"/>
              <a:t> </a:t>
            </a:r>
            <a:r>
              <a:rPr lang="en-US" dirty="0" err="1" smtClean="0"/>
              <a:t>Ledrew</a:t>
            </a:r>
            <a:endParaRPr lang="en-US" dirty="0" smtClean="0"/>
          </a:p>
          <a:p>
            <a:r>
              <a:rPr lang="en-US" dirty="0" smtClean="0"/>
              <a:t>Charles </a:t>
            </a:r>
            <a:r>
              <a:rPr lang="en-US" dirty="0" err="1" smtClean="0"/>
              <a:t>Jia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Boys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7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Jessica Booth</a:t>
            </a:r>
          </a:p>
          <a:p>
            <a:r>
              <a:rPr lang="en-US" dirty="0" smtClean="0"/>
              <a:t>Katie </a:t>
            </a:r>
            <a:r>
              <a:rPr lang="en-US" dirty="0" err="1" smtClean="0"/>
              <a:t>Breberina</a:t>
            </a:r>
            <a:endParaRPr lang="en-US" dirty="0" smtClean="0"/>
          </a:p>
          <a:p>
            <a:r>
              <a:rPr lang="en-US" dirty="0" smtClean="0"/>
              <a:t>Maddie Burns</a:t>
            </a:r>
          </a:p>
          <a:p>
            <a:r>
              <a:rPr lang="en-US" dirty="0" smtClean="0"/>
              <a:t>Juliette Davies</a:t>
            </a:r>
          </a:p>
          <a:p>
            <a:r>
              <a:rPr lang="en-US" dirty="0" err="1" smtClean="0"/>
              <a:t>Elodie</a:t>
            </a:r>
            <a:r>
              <a:rPr lang="en-US" dirty="0" smtClean="0"/>
              <a:t> Kane</a:t>
            </a:r>
          </a:p>
          <a:p>
            <a:r>
              <a:rPr lang="en-US" dirty="0" smtClean="0"/>
              <a:t>Tobi </a:t>
            </a:r>
            <a:r>
              <a:rPr lang="en-US" dirty="0" err="1" smtClean="0"/>
              <a:t>Matzek</a:t>
            </a:r>
            <a:endParaRPr lang="en-US" dirty="0" smtClean="0"/>
          </a:p>
          <a:p>
            <a:r>
              <a:rPr lang="en-US" dirty="0" err="1" smtClean="0"/>
              <a:t>Mehak</a:t>
            </a:r>
            <a:r>
              <a:rPr lang="en-US" dirty="0" smtClean="0"/>
              <a:t> </a:t>
            </a:r>
            <a:r>
              <a:rPr lang="en-US" dirty="0" err="1" smtClean="0"/>
              <a:t>Mohindru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08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Erika Bong, Mariana </a:t>
            </a:r>
            <a:r>
              <a:rPr lang="en-US" dirty="0" err="1" smtClean="0"/>
              <a:t>Latto</a:t>
            </a:r>
            <a:r>
              <a:rPr lang="en-US" dirty="0" smtClean="0"/>
              <a:t> </a:t>
            </a:r>
            <a:r>
              <a:rPr lang="en-US" dirty="0" err="1" smtClean="0"/>
              <a:t>Suazo</a:t>
            </a:r>
            <a:r>
              <a:rPr lang="en-US" dirty="0" smtClean="0"/>
              <a:t>, Ari </a:t>
            </a:r>
            <a:r>
              <a:rPr lang="en-US" dirty="0" err="1" smtClean="0"/>
              <a:t>Piperakis</a:t>
            </a:r>
            <a:r>
              <a:rPr lang="en-US" dirty="0"/>
              <a:t> </a:t>
            </a:r>
            <a:r>
              <a:rPr lang="en-US" dirty="0" smtClean="0"/>
              <a:t>and Diana </a:t>
            </a:r>
            <a:r>
              <a:rPr lang="en-US" dirty="0" err="1" smtClean="0"/>
              <a:t>Popa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place, 26 points</a:t>
            </a:r>
          </a:p>
          <a:p>
            <a:r>
              <a:rPr lang="en-US" dirty="0" smtClean="0"/>
              <a:t>Mackenzie Martin, Lisa Li, </a:t>
            </a:r>
            <a:r>
              <a:rPr lang="en-US" dirty="0" err="1" smtClean="0"/>
              <a:t>Puneet</a:t>
            </a:r>
            <a:r>
              <a:rPr lang="en-US" dirty="0" smtClean="0"/>
              <a:t> </a:t>
            </a:r>
            <a:r>
              <a:rPr lang="en-US" dirty="0" err="1" smtClean="0"/>
              <a:t>Sokhal</a:t>
            </a:r>
            <a:r>
              <a:rPr lang="en-US" dirty="0" smtClean="0"/>
              <a:t> and </a:t>
            </a:r>
            <a:r>
              <a:rPr lang="en-US" dirty="0" err="1" smtClean="0"/>
              <a:t>Munaya</a:t>
            </a:r>
            <a:r>
              <a:rPr lang="en-US" dirty="0" smtClean="0"/>
              <a:t>  </a:t>
            </a:r>
            <a:r>
              <a:rPr lang="en-US" dirty="0" err="1" smtClean="0"/>
              <a:t>Noureddine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place, 14 points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Girls Medley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Nels</a:t>
            </a:r>
            <a:r>
              <a:rPr lang="en-US" dirty="0" smtClean="0"/>
              <a:t> </a:t>
            </a:r>
            <a:r>
              <a:rPr lang="en-US" dirty="0" err="1" smtClean="0"/>
              <a:t>Helleiner</a:t>
            </a:r>
            <a:endParaRPr lang="en-US" dirty="0" smtClean="0"/>
          </a:p>
          <a:p>
            <a:r>
              <a:rPr lang="en-US" dirty="0" smtClean="0"/>
              <a:t>Ali Moussa</a:t>
            </a:r>
          </a:p>
          <a:p>
            <a:r>
              <a:rPr lang="en-US" dirty="0" err="1" smtClean="0"/>
              <a:t>Teodor</a:t>
            </a:r>
            <a:r>
              <a:rPr lang="en-US" dirty="0" smtClean="0"/>
              <a:t> </a:t>
            </a:r>
            <a:r>
              <a:rPr lang="en-US" dirty="0" err="1" smtClean="0"/>
              <a:t>Murgovski</a:t>
            </a:r>
            <a:endParaRPr lang="en-US" dirty="0" smtClean="0"/>
          </a:p>
          <a:p>
            <a:r>
              <a:rPr lang="en-US" dirty="0" err="1" smtClean="0"/>
              <a:t>Keir</a:t>
            </a:r>
            <a:r>
              <a:rPr lang="en-US" dirty="0" smtClean="0"/>
              <a:t> Paris</a:t>
            </a:r>
          </a:p>
          <a:p>
            <a:r>
              <a:rPr lang="en-US" dirty="0" smtClean="0"/>
              <a:t>Ian Ross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Wilkie</a:t>
            </a:r>
            <a:endParaRPr lang="en-US" dirty="0"/>
          </a:p>
          <a:p>
            <a:r>
              <a:rPr lang="en-US" dirty="0" smtClean="0"/>
              <a:t>Monty White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48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Adrian </a:t>
            </a:r>
            <a:r>
              <a:rPr lang="en-US" dirty="0" err="1" smtClean="0"/>
              <a:t>Dragoiescu</a:t>
            </a:r>
            <a:endParaRPr lang="en-US" dirty="0" smtClean="0"/>
          </a:p>
          <a:p>
            <a:r>
              <a:rPr lang="en-US" dirty="0" smtClean="0"/>
              <a:t>Bowen Lin</a:t>
            </a:r>
          </a:p>
          <a:p>
            <a:r>
              <a:rPr lang="en-US" dirty="0" smtClean="0"/>
              <a:t>Stephen Lin</a:t>
            </a:r>
          </a:p>
          <a:p>
            <a:r>
              <a:rPr lang="en-US" dirty="0" smtClean="0"/>
              <a:t>Hugh MacFarlane</a:t>
            </a:r>
          </a:p>
          <a:p>
            <a:r>
              <a:rPr lang="en-US" dirty="0" smtClean="0"/>
              <a:t>Jason Seiner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Boys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Hodgson, Charles </a:t>
            </a:r>
            <a:r>
              <a:rPr lang="en-US" dirty="0" err="1" smtClean="0"/>
              <a:t>Jia</a:t>
            </a:r>
            <a:r>
              <a:rPr lang="en-US" dirty="0" smtClean="0"/>
              <a:t>, </a:t>
            </a:r>
            <a:r>
              <a:rPr lang="en-US" dirty="0" err="1" smtClean="0"/>
              <a:t>Maxime</a:t>
            </a:r>
            <a:r>
              <a:rPr lang="en-US" dirty="0" smtClean="0"/>
              <a:t> </a:t>
            </a:r>
            <a:r>
              <a:rPr lang="en-US" dirty="0" err="1" smtClean="0"/>
              <a:t>Ledrew</a:t>
            </a:r>
            <a:r>
              <a:rPr lang="en-US" dirty="0" smtClean="0"/>
              <a:t>, Roberto Dominguez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place, 26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Boys Medley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Juliette Davies, Jessica Booth, </a:t>
            </a:r>
            <a:r>
              <a:rPr lang="en-US" dirty="0" err="1" smtClean="0"/>
              <a:t>Mehak</a:t>
            </a:r>
            <a:r>
              <a:rPr lang="en-US" dirty="0" smtClean="0"/>
              <a:t> </a:t>
            </a:r>
            <a:r>
              <a:rPr lang="en-US" dirty="0" err="1" smtClean="0"/>
              <a:t>Mohindru</a:t>
            </a:r>
            <a:r>
              <a:rPr lang="en-US" dirty="0"/>
              <a:t> </a:t>
            </a:r>
            <a:r>
              <a:rPr lang="en-US" dirty="0" smtClean="0"/>
              <a:t>and Tobi </a:t>
            </a:r>
            <a:r>
              <a:rPr lang="en-US" dirty="0" err="1" smtClean="0"/>
              <a:t>Matzek</a:t>
            </a: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24 points</a:t>
            </a:r>
          </a:p>
          <a:p>
            <a:r>
              <a:rPr lang="en-US" dirty="0" smtClean="0"/>
              <a:t>Jamie Gross, Katie </a:t>
            </a:r>
            <a:r>
              <a:rPr lang="en-US" dirty="0" err="1" smtClean="0"/>
              <a:t>Breberina</a:t>
            </a:r>
            <a:r>
              <a:rPr lang="en-US" dirty="0" smtClean="0"/>
              <a:t>, Quentin Sanders, </a:t>
            </a:r>
            <a:r>
              <a:rPr lang="en-US" dirty="0" err="1" smtClean="0"/>
              <a:t>Elodie</a:t>
            </a:r>
            <a:r>
              <a:rPr lang="en-US" dirty="0" smtClean="0"/>
              <a:t> Kane 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places, 18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Girls Medley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 </a:t>
            </a:r>
            <a:r>
              <a:rPr lang="en-US" dirty="0" err="1" smtClean="0"/>
              <a:t>Moussa</a:t>
            </a:r>
            <a:r>
              <a:rPr lang="en-US" dirty="0" smtClean="0"/>
              <a:t>, </a:t>
            </a:r>
            <a:r>
              <a:rPr lang="en-US" dirty="0" err="1" smtClean="0"/>
              <a:t>Nels</a:t>
            </a:r>
            <a:r>
              <a:rPr lang="en-US" dirty="0" smtClean="0"/>
              <a:t> </a:t>
            </a:r>
            <a:r>
              <a:rPr lang="en-US" dirty="0" err="1" smtClean="0"/>
              <a:t>Helleiner</a:t>
            </a:r>
            <a:r>
              <a:rPr lang="en-US" dirty="0" smtClean="0"/>
              <a:t>, Ian Ross and </a:t>
            </a:r>
            <a:r>
              <a:rPr lang="en-US" dirty="0" err="1" smtClean="0"/>
              <a:t>Keir</a:t>
            </a:r>
            <a:r>
              <a:rPr lang="en-US" dirty="0" smtClean="0"/>
              <a:t> Paris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place, 18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Boys Medley Relay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Bowen Lin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place, 12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Boys 200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1036</Words>
  <Application>Microsoft Office PowerPoint</Application>
  <PresentationFormat>On-screen Show (4:3)</PresentationFormat>
  <Paragraphs>272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Waveform</vt:lpstr>
      <vt:lpstr>WCSSAA Results 2016</vt:lpstr>
      <vt:lpstr>How points are awarded</vt:lpstr>
      <vt:lpstr>PowerPoint Presentation</vt:lpstr>
      <vt:lpstr>Open Boys Medley Relay</vt:lpstr>
      <vt:lpstr>Junior Girls Medley Relay</vt:lpstr>
      <vt:lpstr>Junior Boys Medley Relay</vt:lpstr>
      <vt:lpstr>Senior Girls Medley Relay</vt:lpstr>
      <vt:lpstr>Senior Boys Medley Relay</vt:lpstr>
      <vt:lpstr>Open Boys 200 Free</vt:lpstr>
      <vt:lpstr>Senior Girls 200 Free</vt:lpstr>
      <vt:lpstr>Open Boys 50 Free</vt:lpstr>
      <vt:lpstr>Junior Girls 50 Free</vt:lpstr>
      <vt:lpstr>Junior Boys 50 Free</vt:lpstr>
      <vt:lpstr>Senior Girls 50 Free</vt:lpstr>
      <vt:lpstr>Senior Boys 50 Free</vt:lpstr>
      <vt:lpstr>Open Boys 100 IM</vt:lpstr>
      <vt:lpstr>Open Boys 200 IM</vt:lpstr>
      <vt:lpstr>Senior Girls 100 IM</vt:lpstr>
      <vt:lpstr>Senior Boys 100 IM</vt:lpstr>
      <vt:lpstr>Junior Girls 50 Fly</vt:lpstr>
      <vt:lpstr>Junior Boys 50 Fly</vt:lpstr>
      <vt:lpstr>Senior Girls 50 Fly</vt:lpstr>
      <vt:lpstr>Senior Boys 50 Fly</vt:lpstr>
      <vt:lpstr>Open Boys 100 Free</vt:lpstr>
      <vt:lpstr>Junior Girls 100 Free</vt:lpstr>
      <vt:lpstr>Junior Boys 100 Free</vt:lpstr>
      <vt:lpstr>Senior Girls 100 Free</vt:lpstr>
      <vt:lpstr>Senior Boys 100 Free</vt:lpstr>
      <vt:lpstr>Junior Girls 50 Back</vt:lpstr>
      <vt:lpstr>Junior Boys 50 Back</vt:lpstr>
      <vt:lpstr>Senior Girls 50 Back</vt:lpstr>
      <vt:lpstr>Senior Girls 100 Back</vt:lpstr>
      <vt:lpstr>Senior Boys 100 Back</vt:lpstr>
      <vt:lpstr>Junior Girls 50 Breast</vt:lpstr>
      <vt:lpstr>Junior Boys 50 Breast</vt:lpstr>
      <vt:lpstr>Senior Girls 50 Breast</vt:lpstr>
      <vt:lpstr>Senior Boys 50 Free</vt:lpstr>
      <vt:lpstr>Senior Girls 100 Breast</vt:lpstr>
      <vt:lpstr>Senior Boys 100 Breast</vt:lpstr>
      <vt:lpstr>Open Boys 400 Free Relay</vt:lpstr>
      <vt:lpstr>Junior Girls Free Relay</vt:lpstr>
      <vt:lpstr>Junior Boys Free Relay</vt:lpstr>
      <vt:lpstr>Senior Girls Free Relay</vt:lpstr>
      <vt:lpstr>Senior Boys Free Relay</vt:lpstr>
      <vt:lpstr>Overall points total</vt:lpstr>
      <vt:lpstr>Swimmers moving on to CWOSSA</vt:lpstr>
      <vt:lpstr>Junior Girls</vt:lpstr>
      <vt:lpstr>Junior Boys</vt:lpstr>
      <vt:lpstr>Senior Girls</vt:lpstr>
      <vt:lpstr>Senior Boys</vt:lpstr>
      <vt:lpstr>Open Boys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WCSSAA Results 2016</dc:title>
  <dc:creator>Beth Wasylyk</dc:creator>
  <cp:lastModifiedBy>WRDSB</cp:lastModifiedBy>
  <cp:revision>13</cp:revision>
  <dcterms:created xsi:type="dcterms:W3CDTF">2016-12-21T23:38:41Z</dcterms:created>
  <dcterms:modified xsi:type="dcterms:W3CDTF">2016-12-22T21:33:46Z</dcterms:modified>
</cp:coreProperties>
</file>